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1"/>
  </p:notesMasterIdLst>
  <p:sldIdLst>
    <p:sldId id="1384" r:id="rId2"/>
    <p:sldId id="1366" r:id="rId3"/>
    <p:sldId id="1388" r:id="rId4"/>
    <p:sldId id="1367" r:id="rId5"/>
    <p:sldId id="1396" r:id="rId6"/>
    <p:sldId id="1344" r:id="rId7"/>
    <p:sldId id="1397" r:id="rId8"/>
    <p:sldId id="1389" r:id="rId9"/>
    <p:sldId id="1399" r:id="rId10"/>
    <p:sldId id="1400" r:id="rId11"/>
    <p:sldId id="1401" r:id="rId12"/>
    <p:sldId id="1402" r:id="rId13"/>
    <p:sldId id="1403" r:id="rId14"/>
    <p:sldId id="1404" r:id="rId15"/>
    <p:sldId id="1405" r:id="rId16"/>
    <p:sldId id="1406" r:id="rId17"/>
    <p:sldId id="1407" r:id="rId18"/>
    <p:sldId id="1408" r:id="rId19"/>
    <p:sldId id="140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3CF39-A672-4F26-89E4-03719EB2EC0C}" v="1304" dt="2025-06-27T17:06:20.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57" d="100"/>
          <a:sy n="57" d="100"/>
        </p:scale>
        <p:origin x="23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1943CF39-A672-4F26-89E4-03719EB2EC0C}"/>
    <pc:docChg chg="undo custSel addSld delSld modSld sldOrd">
      <pc:chgData name="Ed Godfrey" userId="61aa7c48ee0e3db0" providerId="LiveId" clId="{1943CF39-A672-4F26-89E4-03719EB2EC0C}" dt="2025-06-27T17:06:32.404" v="1872" actId="47"/>
      <pc:docMkLst>
        <pc:docMk/>
      </pc:docMkLst>
      <pc:sldChg chg="del">
        <pc:chgData name="Ed Godfrey" userId="61aa7c48ee0e3db0" providerId="LiveId" clId="{1943CF39-A672-4F26-89E4-03719EB2EC0C}" dt="2025-06-27T17:06:26.816" v="1863" actId="47"/>
        <pc:sldMkLst>
          <pc:docMk/>
          <pc:sldMk cId="1317570804" sldId="1102"/>
        </pc:sldMkLst>
      </pc:sldChg>
      <pc:sldChg chg="del">
        <pc:chgData name="Ed Godfrey" userId="61aa7c48ee0e3db0" providerId="LiveId" clId="{1943CF39-A672-4F26-89E4-03719EB2EC0C}" dt="2025-06-27T17:06:24.399" v="1858" actId="47"/>
        <pc:sldMkLst>
          <pc:docMk/>
          <pc:sldMk cId="1690934050" sldId="1299"/>
        </pc:sldMkLst>
      </pc:sldChg>
      <pc:sldChg chg="modSp ord">
        <pc:chgData name="Ed Godfrey" userId="61aa7c48ee0e3db0" providerId="LiveId" clId="{1943CF39-A672-4F26-89E4-03719EB2EC0C}" dt="2025-06-27T16:42:22.056" v="989" actId="255"/>
        <pc:sldMkLst>
          <pc:docMk/>
          <pc:sldMk cId="722476942" sldId="1344"/>
        </pc:sldMkLst>
        <pc:spChg chg="mod">
          <ac:chgData name="Ed Godfrey" userId="61aa7c48ee0e3db0" providerId="LiveId" clId="{1943CF39-A672-4F26-89E4-03719EB2EC0C}" dt="2025-06-27T16:42:22.056" v="989" actId="255"/>
          <ac:spMkLst>
            <pc:docMk/>
            <pc:sldMk cId="722476942" sldId="1344"/>
            <ac:spMk id="3" creationId="{520C81EB-CB7C-5B42-8F18-5E04E249EC99}"/>
          </ac:spMkLst>
        </pc:spChg>
        <pc:spChg chg="mod">
          <ac:chgData name="Ed Godfrey" userId="61aa7c48ee0e3db0" providerId="LiveId" clId="{1943CF39-A672-4F26-89E4-03719EB2EC0C}" dt="2025-06-27T16:42:04.979" v="960" actId="6549"/>
          <ac:spMkLst>
            <pc:docMk/>
            <pc:sldMk cId="722476942" sldId="1344"/>
            <ac:spMk id="6" creationId="{E6B75A5A-1153-540F-4A3D-CB0B714D306A}"/>
          </ac:spMkLst>
        </pc:spChg>
      </pc:sldChg>
      <pc:sldChg chg="del">
        <pc:chgData name="Ed Godfrey" userId="61aa7c48ee0e3db0" providerId="LiveId" clId="{1943CF39-A672-4F26-89E4-03719EB2EC0C}" dt="2025-06-27T17:06:28.850" v="1866" actId="47"/>
        <pc:sldMkLst>
          <pc:docMk/>
          <pc:sldMk cId="2347399364" sldId="1346"/>
        </pc:sldMkLst>
      </pc:sldChg>
      <pc:sldChg chg="del">
        <pc:chgData name="Ed Godfrey" userId="61aa7c48ee0e3db0" providerId="LiveId" clId="{1943CF39-A672-4F26-89E4-03719EB2EC0C}" dt="2025-06-27T17:06:31.533" v="1871" actId="47"/>
        <pc:sldMkLst>
          <pc:docMk/>
          <pc:sldMk cId="1714539929" sldId="1347"/>
        </pc:sldMkLst>
      </pc:sldChg>
      <pc:sldChg chg="delSp modSp mod modAnim">
        <pc:chgData name="Ed Godfrey" userId="61aa7c48ee0e3db0" providerId="LiveId" clId="{1943CF39-A672-4F26-89E4-03719EB2EC0C}" dt="2025-06-27T16:18:49.650" v="140" actId="114"/>
        <pc:sldMkLst>
          <pc:docMk/>
          <pc:sldMk cId="1731925197" sldId="1366"/>
        </pc:sldMkLst>
        <pc:spChg chg="del">
          <ac:chgData name="Ed Godfrey" userId="61aa7c48ee0e3db0" providerId="LiveId" clId="{1943CF39-A672-4F26-89E4-03719EB2EC0C}" dt="2025-06-27T16:18:29.722" v="104" actId="21"/>
          <ac:spMkLst>
            <pc:docMk/>
            <pc:sldMk cId="1731925197" sldId="1366"/>
            <ac:spMk id="2" creationId="{C3E3AB69-5330-08D1-1256-13B2E1BA69BD}"/>
          </ac:spMkLst>
        </pc:spChg>
        <pc:spChg chg="mod">
          <ac:chgData name="Ed Godfrey" userId="61aa7c48ee0e3db0" providerId="LiveId" clId="{1943CF39-A672-4F26-89E4-03719EB2EC0C}" dt="2025-06-27T16:18:49.650" v="140" actId="114"/>
          <ac:spMkLst>
            <pc:docMk/>
            <pc:sldMk cId="1731925197" sldId="1366"/>
            <ac:spMk id="3" creationId="{C54AEBB3-90F9-5FAA-7504-8EF00651D0D4}"/>
          </ac:spMkLst>
        </pc:spChg>
        <pc:spChg chg="mod">
          <ac:chgData name="Ed Godfrey" userId="61aa7c48ee0e3db0" providerId="LiveId" clId="{1943CF39-A672-4F26-89E4-03719EB2EC0C}" dt="2025-06-27T16:18:46.589" v="139" actId="20577"/>
          <ac:spMkLst>
            <pc:docMk/>
            <pc:sldMk cId="1731925197" sldId="1366"/>
            <ac:spMk id="6" creationId="{3E3A90D0-E6BF-FBD7-3267-BAAD9A994401}"/>
          </ac:spMkLst>
        </pc:spChg>
      </pc:sldChg>
      <pc:sldChg chg="modSp mod modAnim">
        <pc:chgData name="Ed Godfrey" userId="61aa7c48ee0e3db0" providerId="LiveId" clId="{1943CF39-A672-4F26-89E4-03719EB2EC0C}" dt="2025-06-27T16:25:45.025" v="386" actId="313"/>
        <pc:sldMkLst>
          <pc:docMk/>
          <pc:sldMk cId="2163520185" sldId="1367"/>
        </pc:sldMkLst>
        <pc:spChg chg="mod">
          <ac:chgData name="Ed Godfrey" userId="61aa7c48ee0e3db0" providerId="LiveId" clId="{1943CF39-A672-4F26-89E4-03719EB2EC0C}" dt="2025-06-27T16:25:45.025" v="386" actId="313"/>
          <ac:spMkLst>
            <pc:docMk/>
            <pc:sldMk cId="2163520185" sldId="1367"/>
            <ac:spMk id="3" creationId="{50C5845A-1FEA-B6B7-A015-8F574B2B660C}"/>
          </ac:spMkLst>
        </pc:spChg>
        <pc:spChg chg="mod">
          <ac:chgData name="Ed Godfrey" userId="61aa7c48ee0e3db0" providerId="LiveId" clId="{1943CF39-A672-4F26-89E4-03719EB2EC0C}" dt="2025-06-27T16:22:35.044" v="256" actId="20577"/>
          <ac:spMkLst>
            <pc:docMk/>
            <pc:sldMk cId="2163520185" sldId="1367"/>
            <ac:spMk id="6" creationId="{B1AA492F-7A6D-B7D4-EEBF-E1FA7EABA7B2}"/>
          </ac:spMkLst>
        </pc:spChg>
      </pc:sldChg>
      <pc:sldChg chg="del">
        <pc:chgData name="Ed Godfrey" userId="61aa7c48ee0e3db0" providerId="LiveId" clId="{1943CF39-A672-4F26-89E4-03719EB2EC0C}" dt="2025-06-27T17:06:30.932" v="1870" actId="47"/>
        <pc:sldMkLst>
          <pc:docMk/>
          <pc:sldMk cId="2627182977" sldId="1368"/>
        </pc:sldMkLst>
      </pc:sldChg>
      <pc:sldChg chg="del">
        <pc:chgData name="Ed Godfrey" userId="61aa7c48ee0e3db0" providerId="LiveId" clId="{1943CF39-A672-4F26-89E4-03719EB2EC0C}" dt="2025-06-27T17:06:25.827" v="1862" actId="47"/>
        <pc:sldMkLst>
          <pc:docMk/>
          <pc:sldMk cId="2588611181" sldId="1374"/>
        </pc:sldMkLst>
      </pc:sldChg>
      <pc:sldChg chg="modSp mod">
        <pc:chgData name="Ed Godfrey" userId="61aa7c48ee0e3db0" providerId="LiveId" clId="{1943CF39-A672-4F26-89E4-03719EB2EC0C}" dt="2025-06-27T16:16:54.608" v="24" actId="20577"/>
        <pc:sldMkLst>
          <pc:docMk/>
          <pc:sldMk cId="2617957350" sldId="1384"/>
        </pc:sldMkLst>
        <pc:spChg chg="mod">
          <ac:chgData name="Ed Godfrey" userId="61aa7c48ee0e3db0" providerId="LiveId" clId="{1943CF39-A672-4F26-89E4-03719EB2EC0C}" dt="2025-06-27T16:16:54.608" v="24" actId="20577"/>
          <ac:spMkLst>
            <pc:docMk/>
            <pc:sldMk cId="2617957350" sldId="1384"/>
            <ac:spMk id="4" creationId="{B9B1BCC9-3157-7840-684C-DE41851CACAA}"/>
          </ac:spMkLst>
        </pc:spChg>
        <pc:spChg chg="mod">
          <ac:chgData name="Ed Godfrey" userId="61aa7c48ee0e3db0" providerId="LiveId" clId="{1943CF39-A672-4F26-89E4-03719EB2EC0C}" dt="2025-06-27T16:16:48.407" v="21" actId="20577"/>
          <ac:spMkLst>
            <pc:docMk/>
            <pc:sldMk cId="2617957350" sldId="1384"/>
            <ac:spMk id="7" creationId="{722B019F-25DE-7D11-0F79-14FAF706E076}"/>
          </ac:spMkLst>
        </pc:spChg>
      </pc:sldChg>
      <pc:sldChg chg="del">
        <pc:chgData name="Ed Godfrey" userId="61aa7c48ee0e3db0" providerId="LiveId" clId="{1943CF39-A672-4F26-89E4-03719EB2EC0C}" dt="2025-06-27T17:06:24.704" v="1859" actId="47"/>
        <pc:sldMkLst>
          <pc:docMk/>
          <pc:sldMk cId="3911597595" sldId="1385"/>
        </pc:sldMkLst>
      </pc:sldChg>
      <pc:sldChg chg="del">
        <pc:chgData name="Ed Godfrey" userId="61aa7c48ee0e3db0" providerId="LiveId" clId="{1943CF39-A672-4F26-89E4-03719EB2EC0C}" dt="2025-06-27T17:06:24.982" v="1860" actId="47"/>
        <pc:sldMkLst>
          <pc:docMk/>
          <pc:sldMk cId="3484653101" sldId="1386"/>
        </pc:sldMkLst>
      </pc:sldChg>
      <pc:sldChg chg="del">
        <pc:chgData name="Ed Godfrey" userId="61aa7c48ee0e3db0" providerId="LiveId" clId="{1943CF39-A672-4F26-89E4-03719EB2EC0C}" dt="2025-06-27T17:06:25.415" v="1861" actId="47"/>
        <pc:sldMkLst>
          <pc:docMk/>
          <pc:sldMk cId="3598577512" sldId="1387"/>
        </pc:sldMkLst>
      </pc:sldChg>
      <pc:sldChg chg="modSp mod ord">
        <pc:chgData name="Ed Godfrey" userId="61aa7c48ee0e3db0" providerId="LiveId" clId="{1943CF39-A672-4F26-89E4-03719EB2EC0C}" dt="2025-06-27T16:20:50.427" v="157"/>
        <pc:sldMkLst>
          <pc:docMk/>
          <pc:sldMk cId="1462462579" sldId="1388"/>
        </pc:sldMkLst>
        <pc:spChg chg="mod">
          <ac:chgData name="Ed Godfrey" userId="61aa7c48ee0e3db0" providerId="LiveId" clId="{1943CF39-A672-4F26-89E4-03719EB2EC0C}" dt="2025-06-27T16:20:37.372" v="145" actId="2711"/>
          <ac:spMkLst>
            <pc:docMk/>
            <pc:sldMk cId="1462462579" sldId="1388"/>
            <ac:spMk id="3" creationId="{86B0DA7E-55C7-4F1F-18D7-BA3CFE46BB97}"/>
          </ac:spMkLst>
        </pc:spChg>
        <pc:spChg chg="mod">
          <ac:chgData name="Ed Godfrey" userId="61aa7c48ee0e3db0" providerId="LiveId" clId="{1943CF39-A672-4F26-89E4-03719EB2EC0C}" dt="2025-06-27T16:20:42.245" v="155" actId="20577"/>
          <ac:spMkLst>
            <pc:docMk/>
            <pc:sldMk cId="1462462579" sldId="1388"/>
            <ac:spMk id="6" creationId="{CE417323-7F3E-668A-806B-102CBD62B8DA}"/>
          </ac:spMkLst>
        </pc:spChg>
      </pc:sldChg>
      <pc:sldChg chg="addSp modSp mod ord modAnim">
        <pc:chgData name="Ed Godfrey" userId="61aa7c48ee0e3db0" providerId="LiveId" clId="{1943CF39-A672-4F26-89E4-03719EB2EC0C}" dt="2025-06-27T16:51:28.945" v="1300"/>
        <pc:sldMkLst>
          <pc:docMk/>
          <pc:sldMk cId="981303252" sldId="1389"/>
        </pc:sldMkLst>
        <pc:spChg chg="add mod">
          <ac:chgData name="Ed Godfrey" userId="61aa7c48ee0e3db0" providerId="LiveId" clId="{1943CF39-A672-4F26-89E4-03719EB2EC0C}" dt="2025-06-27T16:50:57.417" v="1283" actId="20577"/>
          <ac:spMkLst>
            <pc:docMk/>
            <pc:sldMk cId="981303252" sldId="1389"/>
            <ac:spMk id="2" creationId="{639E00BB-31F2-0C7C-1A7F-BD6052BF15DE}"/>
          </ac:spMkLst>
        </pc:spChg>
        <pc:spChg chg="mod">
          <ac:chgData name="Ed Godfrey" userId="61aa7c48ee0e3db0" providerId="LiveId" clId="{1943CF39-A672-4F26-89E4-03719EB2EC0C}" dt="2025-06-27T16:51:21.048" v="1290" actId="1036"/>
          <ac:spMkLst>
            <pc:docMk/>
            <pc:sldMk cId="981303252" sldId="1389"/>
            <ac:spMk id="3" creationId="{179FB6CC-F6A9-3F18-00A4-EF1EF64E576D}"/>
          </ac:spMkLst>
        </pc:spChg>
        <pc:spChg chg="mod">
          <ac:chgData name="Ed Godfrey" userId="61aa7c48ee0e3db0" providerId="LiveId" clId="{1943CF39-A672-4F26-89E4-03719EB2EC0C}" dt="2025-06-27T16:50:03.921" v="1190" actId="20577"/>
          <ac:spMkLst>
            <pc:docMk/>
            <pc:sldMk cId="981303252" sldId="1389"/>
            <ac:spMk id="6" creationId="{E249DC6E-77AC-FBC3-290E-4E3A8E073917}"/>
          </ac:spMkLst>
        </pc:spChg>
      </pc:sldChg>
      <pc:sldChg chg="del">
        <pc:chgData name="Ed Godfrey" userId="61aa7c48ee0e3db0" providerId="LiveId" clId="{1943CF39-A672-4F26-89E4-03719EB2EC0C}" dt="2025-06-27T17:06:27.426" v="1864" actId="47"/>
        <pc:sldMkLst>
          <pc:docMk/>
          <pc:sldMk cId="2495322007" sldId="1390"/>
        </pc:sldMkLst>
      </pc:sldChg>
      <pc:sldChg chg="del">
        <pc:chgData name="Ed Godfrey" userId="61aa7c48ee0e3db0" providerId="LiveId" clId="{1943CF39-A672-4F26-89E4-03719EB2EC0C}" dt="2025-06-27T17:06:28.286" v="1865" actId="47"/>
        <pc:sldMkLst>
          <pc:docMk/>
          <pc:sldMk cId="2869453650" sldId="1391"/>
        </pc:sldMkLst>
      </pc:sldChg>
      <pc:sldChg chg="del">
        <pc:chgData name="Ed Godfrey" userId="61aa7c48ee0e3db0" providerId="LiveId" clId="{1943CF39-A672-4F26-89E4-03719EB2EC0C}" dt="2025-06-27T17:06:29.420" v="1867" actId="47"/>
        <pc:sldMkLst>
          <pc:docMk/>
          <pc:sldMk cId="1693266974" sldId="1392"/>
        </pc:sldMkLst>
      </pc:sldChg>
      <pc:sldChg chg="del">
        <pc:chgData name="Ed Godfrey" userId="61aa7c48ee0e3db0" providerId="LiveId" clId="{1943CF39-A672-4F26-89E4-03719EB2EC0C}" dt="2025-06-27T17:06:29.941" v="1868" actId="47"/>
        <pc:sldMkLst>
          <pc:docMk/>
          <pc:sldMk cId="655920243" sldId="1393"/>
        </pc:sldMkLst>
      </pc:sldChg>
      <pc:sldChg chg="del">
        <pc:chgData name="Ed Godfrey" userId="61aa7c48ee0e3db0" providerId="LiveId" clId="{1943CF39-A672-4F26-89E4-03719EB2EC0C}" dt="2025-06-27T17:06:30.440" v="1869" actId="47"/>
        <pc:sldMkLst>
          <pc:docMk/>
          <pc:sldMk cId="1487871586" sldId="1394"/>
        </pc:sldMkLst>
      </pc:sldChg>
      <pc:sldChg chg="del">
        <pc:chgData name="Ed Godfrey" userId="61aa7c48ee0e3db0" providerId="LiveId" clId="{1943CF39-A672-4F26-89E4-03719EB2EC0C}" dt="2025-06-27T17:06:32.404" v="1872" actId="47"/>
        <pc:sldMkLst>
          <pc:docMk/>
          <pc:sldMk cId="3739290162" sldId="1395"/>
        </pc:sldMkLst>
      </pc:sldChg>
      <pc:sldChg chg="modSp add modAnim">
        <pc:chgData name="Ed Godfrey" userId="61aa7c48ee0e3db0" providerId="LiveId" clId="{1943CF39-A672-4F26-89E4-03719EB2EC0C}" dt="2025-06-27T16:40:07.503" v="895" actId="20577"/>
        <pc:sldMkLst>
          <pc:docMk/>
          <pc:sldMk cId="3111281293" sldId="1396"/>
        </pc:sldMkLst>
        <pc:spChg chg="mod">
          <ac:chgData name="Ed Godfrey" userId="61aa7c48ee0e3db0" providerId="LiveId" clId="{1943CF39-A672-4F26-89E4-03719EB2EC0C}" dt="2025-06-27T16:40:07.503" v="895" actId="20577"/>
          <ac:spMkLst>
            <pc:docMk/>
            <pc:sldMk cId="3111281293" sldId="1396"/>
            <ac:spMk id="3" creationId="{B5CB9115-0C20-6D1B-471A-1BC7DFC8219C}"/>
          </ac:spMkLst>
        </pc:spChg>
      </pc:sldChg>
      <pc:sldChg chg="addSp modSp add mod modAnim">
        <pc:chgData name="Ed Godfrey" userId="61aa7c48ee0e3db0" providerId="LiveId" clId="{1943CF39-A672-4F26-89E4-03719EB2EC0C}" dt="2025-06-27T16:48:17.970" v="1157" actId="115"/>
        <pc:sldMkLst>
          <pc:docMk/>
          <pc:sldMk cId="2378440061" sldId="1397"/>
        </pc:sldMkLst>
        <pc:spChg chg="add mod">
          <ac:chgData name="Ed Godfrey" userId="61aa7c48ee0e3db0" providerId="LiveId" clId="{1943CF39-A672-4F26-89E4-03719EB2EC0C}" dt="2025-06-27T16:48:17.970" v="1157" actId="115"/>
          <ac:spMkLst>
            <pc:docMk/>
            <pc:sldMk cId="2378440061" sldId="1397"/>
            <ac:spMk id="2" creationId="{01A93FE6-5324-C9BB-4A16-4A98B3C3B4BB}"/>
          </ac:spMkLst>
        </pc:spChg>
        <pc:spChg chg="mod">
          <ac:chgData name="Ed Godfrey" userId="61aa7c48ee0e3db0" providerId="LiveId" clId="{1943CF39-A672-4F26-89E4-03719EB2EC0C}" dt="2025-06-27T16:47:55.454" v="1152" actId="20577"/>
          <ac:spMkLst>
            <pc:docMk/>
            <pc:sldMk cId="2378440061" sldId="1397"/>
            <ac:spMk id="3" creationId="{3F177087-34E4-9169-7B32-CF57BEA1E927}"/>
          </ac:spMkLst>
        </pc:spChg>
      </pc:sldChg>
      <pc:sldChg chg="add del">
        <pc:chgData name="Ed Godfrey" userId="61aa7c48ee0e3db0" providerId="LiveId" clId="{1943CF39-A672-4F26-89E4-03719EB2EC0C}" dt="2025-06-27T17:06:23.720" v="1857" actId="47"/>
        <pc:sldMkLst>
          <pc:docMk/>
          <pc:sldMk cId="2074896562" sldId="1398"/>
        </pc:sldMkLst>
      </pc:sldChg>
      <pc:sldChg chg="modSp add mod">
        <pc:chgData name="Ed Godfrey" userId="61aa7c48ee0e3db0" providerId="LiveId" clId="{1943CF39-A672-4F26-89E4-03719EB2EC0C}" dt="2025-06-27T16:52:11.096" v="1324" actId="20577"/>
        <pc:sldMkLst>
          <pc:docMk/>
          <pc:sldMk cId="2270090422" sldId="1399"/>
        </pc:sldMkLst>
        <pc:spChg chg="mod">
          <ac:chgData name="Ed Godfrey" userId="61aa7c48ee0e3db0" providerId="LiveId" clId="{1943CF39-A672-4F26-89E4-03719EB2EC0C}" dt="2025-06-27T16:52:02.112" v="1309" actId="20577"/>
          <ac:spMkLst>
            <pc:docMk/>
            <pc:sldMk cId="2270090422" sldId="1399"/>
            <ac:spMk id="3" creationId="{4E45AC5E-0FF3-268E-1DB5-9AC619E7E4B5}"/>
          </ac:spMkLst>
        </pc:spChg>
        <pc:spChg chg="mod">
          <ac:chgData name="Ed Godfrey" userId="61aa7c48ee0e3db0" providerId="LiveId" clId="{1943CF39-A672-4F26-89E4-03719EB2EC0C}" dt="2025-06-27T16:52:11.096" v="1324" actId="20577"/>
          <ac:spMkLst>
            <pc:docMk/>
            <pc:sldMk cId="2270090422" sldId="1399"/>
            <ac:spMk id="6" creationId="{35699B17-0613-8579-9B32-E60F18B8F47C}"/>
          </ac:spMkLst>
        </pc:spChg>
      </pc:sldChg>
      <pc:sldChg chg="addSp modSp add mod modAnim">
        <pc:chgData name="Ed Godfrey" userId="61aa7c48ee0e3db0" providerId="LiveId" clId="{1943CF39-A672-4F26-89E4-03719EB2EC0C}" dt="2025-06-27T16:54:28.897" v="1415"/>
        <pc:sldMkLst>
          <pc:docMk/>
          <pc:sldMk cId="1418397965" sldId="1400"/>
        </pc:sldMkLst>
        <pc:spChg chg="add mod">
          <ac:chgData name="Ed Godfrey" userId="61aa7c48ee0e3db0" providerId="LiveId" clId="{1943CF39-A672-4F26-89E4-03719EB2EC0C}" dt="2025-06-27T16:54:07.029" v="1399" actId="20577"/>
          <ac:spMkLst>
            <pc:docMk/>
            <pc:sldMk cId="1418397965" sldId="1400"/>
            <ac:spMk id="2" creationId="{51EB9393-B359-CCBF-32C9-7D42762CB989}"/>
          </ac:spMkLst>
        </pc:spChg>
        <pc:spChg chg="mod">
          <ac:chgData name="Ed Godfrey" userId="61aa7c48ee0e3db0" providerId="LiveId" clId="{1943CF39-A672-4F26-89E4-03719EB2EC0C}" dt="2025-06-27T16:52:42.738" v="1329" actId="255"/>
          <ac:spMkLst>
            <pc:docMk/>
            <pc:sldMk cId="1418397965" sldId="1400"/>
            <ac:spMk id="3" creationId="{A76E57E5-02C6-A3E6-A25D-42BB7B1ECEC2}"/>
          </ac:spMkLst>
        </pc:spChg>
        <pc:spChg chg="mod">
          <ac:chgData name="Ed Godfrey" userId="61aa7c48ee0e3db0" providerId="LiveId" clId="{1943CF39-A672-4F26-89E4-03719EB2EC0C}" dt="2025-06-27T16:52:47.050" v="1335" actId="20577"/>
          <ac:spMkLst>
            <pc:docMk/>
            <pc:sldMk cId="1418397965" sldId="1400"/>
            <ac:spMk id="6" creationId="{71410905-1FCD-A6F4-A5DE-A4A2884B8F78}"/>
          </ac:spMkLst>
        </pc:spChg>
      </pc:sldChg>
      <pc:sldChg chg="addSp modSp add mod modAnim">
        <pc:chgData name="Ed Godfrey" userId="61aa7c48ee0e3db0" providerId="LiveId" clId="{1943CF39-A672-4F26-89E4-03719EB2EC0C}" dt="2025-06-27T16:58:01.125" v="1621"/>
        <pc:sldMkLst>
          <pc:docMk/>
          <pc:sldMk cId="2077963071" sldId="1401"/>
        </pc:sldMkLst>
        <pc:spChg chg="add mod">
          <ac:chgData name="Ed Godfrey" userId="61aa7c48ee0e3db0" providerId="LiveId" clId="{1943CF39-A672-4F26-89E4-03719EB2EC0C}" dt="2025-06-27T16:57:39.271" v="1605" actId="20577"/>
          <ac:spMkLst>
            <pc:docMk/>
            <pc:sldMk cId="2077963071" sldId="1401"/>
            <ac:spMk id="2" creationId="{7095C44D-AF80-9B8F-24D0-BCFFD73C3B54}"/>
          </ac:spMkLst>
        </pc:spChg>
        <pc:spChg chg="mod">
          <ac:chgData name="Ed Godfrey" userId="61aa7c48ee0e3db0" providerId="LiveId" clId="{1943CF39-A672-4F26-89E4-03719EB2EC0C}" dt="2025-06-27T16:55:30.758" v="1430" actId="20577"/>
          <ac:spMkLst>
            <pc:docMk/>
            <pc:sldMk cId="2077963071" sldId="1401"/>
            <ac:spMk id="3" creationId="{B07E8AD0-7804-8D37-3A40-E1116C27C0DF}"/>
          </ac:spMkLst>
        </pc:spChg>
        <pc:spChg chg="mod">
          <ac:chgData name="Ed Godfrey" userId="61aa7c48ee0e3db0" providerId="LiveId" clId="{1943CF39-A672-4F26-89E4-03719EB2EC0C}" dt="2025-06-27T16:55:25.154" v="1427" actId="20577"/>
          <ac:spMkLst>
            <pc:docMk/>
            <pc:sldMk cId="2077963071" sldId="1401"/>
            <ac:spMk id="6" creationId="{A1B089CA-82D1-6CAB-86BB-CE7E3DA178DA}"/>
          </ac:spMkLst>
        </pc:spChg>
      </pc:sldChg>
      <pc:sldChg chg="modSp add mod">
        <pc:chgData name="Ed Godfrey" userId="61aa7c48ee0e3db0" providerId="LiveId" clId="{1943CF39-A672-4F26-89E4-03719EB2EC0C}" dt="2025-06-27T16:59:31.248" v="1637" actId="20577"/>
        <pc:sldMkLst>
          <pc:docMk/>
          <pc:sldMk cId="4025855" sldId="1402"/>
        </pc:sldMkLst>
        <pc:spChg chg="mod">
          <ac:chgData name="Ed Godfrey" userId="61aa7c48ee0e3db0" providerId="LiveId" clId="{1943CF39-A672-4F26-89E4-03719EB2EC0C}" dt="2025-06-27T16:59:24.536" v="1627" actId="255"/>
          <ac:spMkLst>
            <pc:docMk/>
            <pc:sldMk cId="4025855" sldId="1402"/>
            <ac:spMk id="3" creationId="{73FCD530-0C71-275F-3DD1-F26277162E66}"/>
          </ac:spMkLst>
        </pc:spChg>
        <pc:spChg chg="mod">
          <ac:chgData name="Ed Godfrey" userId="61aa7c48ee0e3db0" providerId="LiveId" clId="{1943CF39-A672-4F26-89E4-03719EB2EC0C}" dt="2025-06-27T16:59:31.248" v="1637" actId="20577"/>
          <ac:spMkLst>
            <pc:docMk/>
            <pc:sldMk cId="4025855" sldId="1402"/>
            <ac:spMk id="6" creationId="{6D29AD9A-1FCC-2191-32D4-895A6E39FF5F}"/>
          </ac:spMkLst>
        </pc:spChg>
      </pc:sldChg>
      <pc:sldChg chg="modSp add mod">
        <pc:chgData name="Ed Godfrey" userId="61aa7c48ee0e3db0" providerId="LiveId" clId="{1943CF39-A672-4F26-89E4-03719EB2EC0C}" dt="2025-06-27T17:00:29.208" v="1665" actId="20577"/>
        <pc:sldMkLst>
          <pc:docMk/>
          <pc:sldMk cId="1581465022" sldId="1403"/>
        </pc:sldMkLst>
        <pc:spChg chg="mod">
          <ac:chgData name="Ed Godfrey" userId="61aa7c48ee0e3db0" providerId="LiveId" clId="{1943CF39-A672-4F26-89E4-03719EB2EC0C}" dt="2025-06-27T17:00:20.628" v="1648" actId="255"/>
          <ac:spMkLst>
            <pc:docMk/>
            <pc:sldMk cId="1581465022" sldId="1403"/>
            <ac:spMk id="3" creationId="{3AC13A2C-A7C6-CF7F-9505-153AF6E2BDC6}"/>
          </ac:spMkLst>
        </pc:spChg>
        <pc:spChg chg="mod">
          <ac:chgData name="Ed Godfrey" userId="61aa7c48ee0e3db0" providerId="LiveId" clId="{1943CF39-A672-4F26-89E4-03719EB2EC0C}" dt="2025-06-27T17:00:29.208" v="1665" actId="20577"/>
          <ac:spMkLst>
            <pc:docMk/>
            <pc:sldMk cId="1581465022" sldId="1403"/>
            <ac:spMk id="6" creationId="{54E5D8B5-2D3B-7A3F-E094-C3FF729A4C7F}"/>
          </ac:spMkLst>
        </pc:spChg>
      </pc:sldChg>
      <pc:sldChg chg="modSp add mod">
        <pc:chgData name="Ed Godfrey" userId="61aa7c48ee0e3db0" providerId="LiveId" clId="{1943CF39-A672-4F26-89E4-03719EB2EC0C}" dt="2025-06-27T17:01:17.784" v="1717" actId="20577"/>
        <pc:sldMkLst>
          <pc:docMk/>
          <pc:sldMk cId="656000473" sldId="1404"/>
        </pc:sldMkLst>
        <pc:spChg chg="mod">
          <ac:chgData name="Ed Godfrey" userId="61aa7c48ee0e3db0" providerId="LiveId" clId="{1943CF39-A672-4F26-89E4-03719EB2EC0C}" dt="2025-06-27T17:00:57.534" v="1672" actId="255"/>
          <ac:spMkLst>
            <pc:docMk/>
            <pc:sldMk cId="656000473" sldId="1404"/>
            <ac:spMk id="3" creationId="{D8E3A323-1EF1-02B4-DA55-3000839EA5D6}"/>
          </ac:spMkLst>
        </pc:spChg>
        <pc:spChg chg="mod">
          <ac:chgData name="Ed Godfrey" userId="61aa7c48ee0e3db0" providerId="LiveId" clId="{1943CF39-A672-4F26-89E4-03719EB2EC0C}" dt="2025-06-27T17:01:17.784" v="1717" actId="20577"/>
          <ac:spMkLst>
            <pc:docMk/>
            <pc:sldMk cId="656000473" sldId="1404"/>
            <ac:spMk id="6" creationId="{12A379FB-3A18-B8AC-891D-A6E77F29BC8D}"/>
          </ac:spMkLst>
        </pc:spChg>
      </pc:sldChg>
      <pc:sldChg chg="modSp add mod">
        <pc:chgData name="Ed Godfrey" userId="61aa7c48ee0e3db0" providerId="LiveId" clId="{1943CF39-A672-4F26-89E4-03719EB2EC0C}" dt="2025-06-27T17:02:01.818" v="1748" actId="20577"/>
        <pc:sldMkLst>
          <pc:docMk/>
          <pc:sldMk cId="3595775406" sldId="1405"/>
        </pc:sldMkLst>
        <pc:spChg chg="mod">
          <ac:chgData name="Ed Godfrey" userId="61aa7c48ee0e3db0" providerId="LiveId" clId="{1943CF39-A672-4F26-89E4-03719EB2EC0C}" dt="2025-06-27T17:01:40.142" v="1722" actId="255"/>
          <ac:spMkLst>
            <pc:docMk/>
            <pc:sldMk cId="3595775406" sldId="1405"/>
            <ac:spMk id="3" creationId="{EEBBBB41-A475-B029-44E6-909C0A15E0EA}"/>
          </ac:spMkLst>
        </pc:spChg>
        <pc:spChg chg="mod">
          <ac:chgData name="Ed Godfrey" userId="61aa7c48ee0e3db0" providerId="LiveId" clId="{1943CF39-A672-4F26-89E4-03719EB2EC0C}" dt="2025-06-27T17:02:01.818" v="1748" actId="20577"/>
          <ac:spMkLst>
            <pc:docMk/>
            <pc:sldMk cId="3595775406" sldId="1405"/>
            <ac:spMk id="6" creationId="{A4767457-43E8-74B8-E30F-D872A7307175}"/>
          </ac:spMkLst>
        </pc:spChg>
      </pc:sldChg>
      <pc:sldChg chg="modSp add mod">
        <pc:chgData name="Ed Godfrey" userId="61aa7c48ee0e3db0" providerId="LiveId" clId="{1943CF39-A672-4F26-89E4-03719EB2EC0C}" dt="2025-06-27T17:02:40.988" v="1776" actId="20577"/>
        <pc:sldMkLst>
          <pc:docMk/>
          <pc:sldMk cId="2490206662" sldId="1406"/>
        </pc:sldMkLst>
        <pc:spChg chg="mod">
          <ac:chgData name="Ed Godfrey" userId="61aa7c48ee0e3db0" providerId="LiveId" clId="{1943CF39-A672-4F26-89E4-03719EB2EC0C}" dt="2025-06-27T17:02:32.310" v="1753" actId="255"/>
          <ac:spMkLst>
            <pc:docMk/>
            <pc:sldMk cId="2490206662" sldId="1406"/>
            <ac:spMk id="3" creationId="{03987B9D-5BC4-283D-7E8F-F1997DA7BDCF}"/>
          </ac:spMkLst>
        </pc:spChg>
        <pc:spChg chg="mod">
          <ac:chgData name="Ed Godfrey" userId="61aa7c48ee0e3db0" providerId="LiveId" clId="{1943CF39-A672-4F26-89E4-03719EB2EC0C}" dt="2025-06-27T17:02:40.988" v="1776" actId="20577"/>
          <ac:spMkLst>
            <pc:docMk/>
            <pc:sldMk cId="2490206662" sldId="1406"/>
            <ac:spMk id="6" creationId="{9CD37680-41F8-3987-74A1-9AF2151B6995}"/>
          </ac:spMkLst>
        </pc:spChg>
      </pc:sldChg>
      <pc:sldChg chg="modSp add mod">
        <pc:chgData name="Ed Godfrey" userId="61aa7c48ee0e3db0" providerId="LiveId" clId="{1943CF39-A672-4F26-89E4-03719EB2EC0C}" dt="2025-06-27T17:03:44.138" v="1830" actId="20577"/>
        <pc:sldMkLst>
          <pc:docMk/>
          <pc:sldMk cId="1353110862" sldId="1407"/>
        </pc:sldMkLst>
        <pc:spChg chg="mod">
          <ac:chgData name="Ed Godfrey" userId="61aa7c48ee0e3db0" providerId="LiveId" clId="{1943CF39-A672-4F26-89E4-03719EB2EC0C}" dt="2025-06-27T17:03:44.138" v="1830" actId="20577"/>
          <ac:spMkLst>
            <pc:docMk/>
            <pc:sldMk cId="1353110862" sldId="1407"/>
            <ac:spMk id="3" creationId="{1CE00A2A-21BE-50BC-EAF3-9AD2BAF59281}"/>
          </ac:spMkLst>
        </pc:spChg>
        <pc:spChg chg="mod">
          <ac:chgData name="Ed Godfrey" userId="61aa7c48ee0e3db0" providerId="LiveId" clId="{1943CF39-A672-4F26-89E4-03719EB2EC0C}" dt="2025-06-27T17:03:31.912" v="1822" actId="20577"/>
          <ac:spMkLst>
            <pc:docMk/>
            <pc:sldMk cId="1353110862" sldId="1407"/>
            <ac:spMk id="6" creationId="{FB314240-2B5C-D777-1421-761F1B1B8F70}"/>
          </ac:spMkLst>
        </pc:spChg>
      </pc:sldChg>
      <pc:sldChg chg="modSp add mod">
        <pc:chgData name="Ed Godfrey" userId="61aa7c48ee0e3db0" providerId="LiveId" clId="{1943CF39-A672-4F26-89E4-03719EB2EC0C}" dt="2025-06-27T17:04:41.360" v="1855" actId="20577"/>
        <pc:sldMkLst>
          <pc:docMk/>
          <pc:sldMk cId="249440601" sldId="1408"/>
        </pc:sldMkLst>
        <pc:spChg chg="mod">
          <ac:chgData name="Ed Godfrey" userId="61aa7c48ee0e3db0" providerId="LiveId" clId="{1943CF39-A672-4F26-89E4-03719EB2EC0C}" dt="2025-06-27T17:04:41.360" v="1855" actId="20577"/>
          <ac:spMkLst>
            <pc:docMk/>
            <pc:sldMk cId="249440601" sldId="1408"/>
            <ac:spMk id="3" creationId="{1F9991F4-6A38-FCE7-B238-12AB4B2E48EA}"/>
          </ac:spMkLst>
        </pc:spChg>
      </pc:sldChg>
      <pc:sldChg chg="add">
        <pc:chgData name="Ed Godfrey" userId="61aa7c48ee0e3db0" providerId="LiveId" clId="{1943CF39-A672-4F26-89E4-03719EB2EC0C}" dt="2025-06-27T17:06:20.699" v="1856"/>
        <pc:sldMkLst>
          <pc:docMk/>
          <pc:sldMk cId="1022560106" sldId="14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8546-4494-4EF0-BC71-A5F49C8F2027}"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2107-8677-4C69-8309-1D3CF4C57A75}" type="slidenum">
              <a:rPr lang="en-US" smtClean="0"/>
              <a:t>‹#›</a:t>
            </a:fld>
            <a:endParaRPr lang="en-US"/>
          </a:p>
        </p:txBody>
      </p:sp>
    </p:spTree>
    <p:extLst>
      <p:ext uri="{BB962C8B-B14F-4D97-AF65-F5344CB8AC3E}">
        <p14:creationId xmlns:p14="http://schemas.microsoft.com/office/powerpoint/2010/main" val="148055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62107-8677-4C69-8309-1D3CF4C57A75}" type="slidenum">
              <a:rPr lang="en-US" smtClean="0"/>
              <a:t>6</a:t>
            </a:fld>
            <a:endParaRPr lang="en-US"/>
          </a:p>
        </p:txBody>
      </p:sp>
    </p:spTree>
    <p:extLst>
      <p:ext uri="{BB962C8B-B14F-4D97-AF65-F5344CB8AC3E}">
        <p14:creationId xmlns:p14="http://schemas.microsoft.com/office/powerpoint/2010/main" val="314047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6/27/2025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7751-4DFB-5F9C-EB95-543FC88C328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058184C5-56FA-D893-62DF-99B74184876A}"/>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D2CA43F4-F577-C1C0-BE68-11C8F3E4030A}"/>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9B1BCC9-3157-7840-684C-DE41851CACA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29, 2025</a:t>
            </a:r>
          </a:p>
        </p:txBody>
      </p:sp>
      <p:sp>
        <p:nvSpPr>
          <p:cNvPr id="7" name="Subtitle 2">
            <a:extLst>
              <a:ext uri="{FF2B5EF4-FFF2-40B4-BE49-F238E27FC236}">
                <a16:creationId xmlns:a16="http://schemas.microsoft.com/office/drawing/2014/main" id="{722B019F-25DE-7D11-0F79-14FAF706E076}"/>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The Effectual Call</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2617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C352-8ADF-6275-F4D6-17C71616456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76E57E5-02C6-A3E6-A25D-42BB7B1ECEC2}"/>
              </a:ext>
            </a:extLst>
          </p:cNvPr>
          <p:cNvSpPr txBox="1">
            <a:spLocks noChangeArrowheads="1"/>
          </p:cNvSpPr>
          <p:nvPr/>
        </p:nvSpPr>
        <p:spPr bwMode="auto">
          <a:xfrm>
            <a:off x="173038" y="801254"/>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36 But I said to you that you have seen Me, and yet do not believe. 37 All that the Father gives Me will come to Me, and the one who comes to Me I will certainly not cast out. </a:t>
            </a:r>
          </a:p>
        </p:txBody>
      </p:sp>
      <p:sp>
        <p:nvSpPr>
          <p:cNvPr id="6" name="TextBox 5">
            <a:extLst>
              <a:ext uri="{FF2B5EF4-FFF2-40B4-BE49-F238E27FC236}">
                <a16:creationId xmlns:a16="http://schemas.microsoft.com/office/drawing/2014/main" id="{71410905-1FCD-A6F4-A5DE-A4A2884B8F7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a:t>
            </a:r>
          </a:p>
        </p:txBody>
      </p:sp>
      <p:sp>
        <p:nvSpPr>
          <p:cNvPr id="2" name="Text Box 3">
            <a:extLst>
              <a:ext uri="{FF2B5EF4-FFF2-40B4-BE49-F238E27FC236}">
                <a16:creationId xmlns:a16="http://schemas.microsoft.com/office/drawing/2014/main" id="{51EB9393-B359-CCBF-32C9-7D42762CB989}"/>
              </a:ext>
            </a:extLst>
          </p:cNvPr>
          <p:cNvSpPr txBox="1">
            <a:spLocks noChangeArrowheads="1"/>
          </p:cNvSpPr>
          <p:nvPr/>
        </p:nvSpPr>
        <p:spPr bwMode="auto">
          <a:xfrm>
            <a:off x="147020" y="2916268"/>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44 No one can come to Me unless the Father who sent Me draws him [effectual calling]; and I will raise him up on the last day. </a:t>
            </a: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65 For this reason I have said to you, that no one can come to Me unless it has been granted him from the Father.</a:t>
            </a: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8397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9EBE-02F9-EE6B-7047-0C341AF6124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07E8AD0-7804-8D37-3A40-E1116C27C0DF}"/>
              </a:ext>
            </a:extLst>
          </p:cNvPr>
          <p:cNvSpPr txBox="1">
            <a:spLocks noChangeArrowheads="1"/>
          </p:cNvSpPr>
          <p:nvPr/>
        </p:nvSpPr>
        <p:spPr bwMode="auto">
          <a:xfrm>
            <a:off x="173038" y="801254"/>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66 As a result of this many of His disciples withdrew and were not walking with Him anymore. </a:t>
            </a:r>
          </a:p>
        </p:txBody>
      </p:sp>
      <p:sp>
        <p:nvSpPr>
          <p:cNvPr id="6" name="TextBox 5">
            <a:extLst>
              <a:ext uri="{FF2B5EF4-FFF2-40B4-BE49-F238E27FC236}">
                <a16:creationId xmlns:a16="http://schemas.microsoft.com/office/drawing/2014/main" id="{A1B089CA-82D1-6CAB-86BB-CE7E3DA178D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a:t>
            </a:r>
          </a:p>
        </p:txBody>
      </p:sp>
      <p:sp>
        <p:nvSpPr>
          <p:cNvPr id="2" name="Text Box 3">
            <a:extLst>
              <a:ext uri="{FF2B5EF4-FFF2-40B4-BE49-F238E27FC236}">
                <a16:creationId xmlns:a16="http://schemas.microsoft.com/office/drawing/2014/main" id="{7095C44D-AF80-9B8F-24D0-BCFFD73C3B54}"/>
              </a:ext>
            </a:extLst>
          </p:cNvPr>
          <p:cNvSpPr txBox="1">
            <a:spLocks noChangeArrowheads="1"/>
          </p:cNvSpPr>
          <p:nvPr/>
        </p:nvSpPr>
        <p:spPr bwMode="auto">
          <a:xfrm>
            <a:off x="147020" y="2247192"/>
            <a:ext cx="11805602"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67 “You do not want to go away also, do you?” You know Peter’s response, right?</a:t>
            </a:r>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68 Simon Peter answered Him, "Lord, to whom shall we go? You have words of eternal life. 69 We have believed and have come to know that You are the Holy One of God." </a:t>
            </a: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79630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F84D-3BC5-0F04-BB2A-ED3D8519A2B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3FCD530-0C71-275F-3DD1-F26277162E66}"/>
              </a:ext>
            </a:extLst>
          </p:cNvPr>
          <p:cNvSpPr txBox="1">
            <a:spLocks noChangeArrowheads="1"/>
          </p:cNvSpPr>
          <p:nvPr/>
        </p:nvSpPr>
        <p:spPr bwMode="auto">
          <a:xfrm>
            <a:off x="173038" y="801254"/>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Did I Myself not choose you, the twelve, and yet one of you is a devil?</a:t>
            </a:r>
          </a:p>
        </p:txBody>
      </p:sp>
      <p:sp>
        <p:nvSpPr>
          <p:cNvPr id="6" name="TextBox 5">
            <a:extLst>
              <a:ext uri="{FF2B5EF4-FFF2-40B4-BE49-F238E27FC236}">
                <a16:creationId xmlns:a16="http://schemas.microsoft.com/office/drawing/2014/main" id="{6D29AD9A-1FCC-2191-32D4-895A6E39FF5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6:70</a:t>
            </a:r>
          </a:p>
        </p:txBody>
      </p:sp>
    </p:spTree>
    <p:extLst>
      <p:ext uri="{BB962C8B-B14F-4D97-AF65-F5344CB8AC3E}">
        <p14:creationId xmlns:p14="http://schemas.microsoft.com/office/powerpoint/2010/main" val="402585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1275-B3B5-2892-7AB6-9D5254310E2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AC13A2C-A7C6-CF7F-9505-153AF6E2BDC6}"/>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15 But when God, who had set me apart even from my mother's womb and called me through His grace, was pleased 16 to reveal His Son in me so that I might preach Him among the Gentiles, I did not immediately consult with flesh and blood, </a:t>
            </a:r>
          </a:p>
        </p:txBody>
      </p:sp>
      <p:sp>
        <p:nvSpPr>
          <p:cNvPr id="6" name="TextBox 5">
            <a:extLst>
              <a:ext uri="{FF2B5EF4-FFF2-40B4-BE49-F238E27FC236}">
                <a16:creationId xmlns:a16="http://schemas.microsoft.com/office/drawing/2014/main" id="{54E5D8B5-2D3B-7A3F-E094-C3FF729A4C7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Galatians 1:15-16</a:t>
            </a:r>
          </a:p>
        </p:txBody>
      </p:sp>
    </p:spTree>
    <p:extLst>
      <p:ext uri="{BB962C8B-B14F-4D97-AF65-F5344CB8AC3E}">
        <p14:creationId xmlns:p14="http://schemas.microsoft.com/office/powerpoint/2010/main" val="158146502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076C0-7ECB-C75E-B5BA-E0BC6466FCB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8E3A323-1EF1-02B4-DA55-3000839EA5D6}"/>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23 Now may the God of peace Himself sanctify you entirely; and may your spirit and soul and body be preserved complete, without blame at the coming of our Lord Jesus Christ. 24 Faithful is He who calls you, and He also will bring it to pass. </a:t>
            </a:r>
          </a:p>
        </p:txBody>
      </p:sp>
      <p:sp>
        <p:nvSpPr>
          <p:cNvPr id="6" name="TextBox 5">
            <a:extLst>
              <a:ext uri="{FF2B5EF4-FFF2-40B4-BE49-F238E27FC236}">
                <a16:creationId xmlns:a16="http://schemas.microsoft.com/office/drawing/2014/main" id="{12A379FB-3A18-B8AC-891D-A6E77F29BC8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Thessalonians 5:23-24</a:t>
            </a:r>
          </a:p>
        </p:txBody>
      </p:sp>
    </p:spTree>
    <p:extLst>
      <p:ext uri="{BB962C8B-B14F-4D97-AF65-F5344CB8AC3E}">
        <p14:creationId xmlns:p14="http://schemas.microsoft.com/office/powerpoint/2010/main" val="65600047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4C2C-6385-6F5F-F60F-3DE9C49EFC5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EBBBB41-A475-B029-44E6-909C0A15E0EA}"/>
              </a:ext>
            </a:extLst>
          </p:cNvPr>
          <p:cNvSpPr txBox="1">
            <a:spLocks noChangeArrowheads="1"/>
          </p:cNvSpPr>
          <p:nvPr/>
        </p:nvSpPr>
        <p:spPr bwMode="auto">
          <a:xfrm>
            <a:off x="173038" y="801254"/>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chosen you from the beginning for salvation through sanctification by the Spirit and faith in the truth. 14 It was for this He called you through our gospel, that you may gain the glory of our Lord Jesus Christ. </a:t>
            </a:r>
          </a:p>
        </p:txBody>
      </p:sp>
      <p:sp>
        <p:nvSpPr>
          <p:cNvPr id="6" name="TextBox 5">
            <a:extLst>
              <a:ext uri="{FF2B5EF4-FFF2-40B4-BE49-F238E27FC236}">
                <a16:creationId xmlns:a16="http://schemas.microsoft.com/office/drawing/2014/main" id="{A4767457-43E8-74B8-E30F-D872A730717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Thessalonians 2:13-14</a:t>
            </a:r>
          </a:p>
        </p:txBody>
      </p:sp>
    </p:spTree>
    <p:extLst>
      <p:ext uri="{BB962C8B-B14F-4D97-AF65-F5344CB8AC3E}">
        <p14:creationId xmlns:p14="http://schemas.microsoft.com/office/powerpoint/2010/main" val="35957754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B420-2CA5-595E-1D26-2190D4B2F1D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3987B9D-5BC4-283D-7E8F-F1997DA7BDCF}"/>
              </a:ext>
            </a:extLst>
          </p:cNvPr>
          <p:cNvSpPr txBox="1">
            <a:spLocks noChangeArrowheads="1"/>
          </p:cNvSpPr>
          <p:nvPr/>
        </p:nvSpPr>
        <p:spPr bwMode="auto">
          <a:xfrm>
            <a:off x="173038" y="801254"/>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who has saved us and called us with a holy calling, not according to our works, but according to His own purpose and grace which was granted us in Christ Jesus from all eternity, </a:t>
            </a:r>
          </a:p>
        </p:txBody>
      </p:sp>
      <p:sp>
        <p:nvSpPr>
          <p:cNvPr id="6" name="TextBox 5">
            <a:extLst>
              <a:ext uri="{FF2B5EF4-FFF2-40B4-BE49-F238E27FC236}">
                <a16:creationId xmlns:a16="http://schemas.microsoft.com/office/drawing/2014/main" id="{9CD37680-41F8-3987-74A1-9AF2151B699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1:9</a:t>
            </a:r>
          </a:p>
        </p:txBody>
      </p:sp>
    </p:spTree>
    <p:extLst>
      <p:ext uri="{BB962C8B-B14F-4D97-AF65-F5344CB8AC3E}">
        <p14:creationId xmlns:p14="http://schemas.microsoft.com/office/powerpoint/2010/main" val="2490206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3AFA-7AA8-6DE0-FD73-CE04FEF7132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CE00A2A-21BE-50BC-EAF3-9AD2BAF59281}"/>
              </a:ext>
            </a:extLst>
          </p:cNvPr>
          <p:cNvSpPr txBox="1">
            <a:spLocks noChangeArrowheads="1"/>
          </p:cNvSpPr>
          <p:nvPr/>
        </p:nvSpPr>
        <p:spPr bwMode="auto">
          <a:xfrm>
            <a:off x="173038" y="801254"/>
            <a:ext cx="1180560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800" b="0" dirty="0">
                <a:solidFill>
                  <a:schemeClr val="tx1"/>
                </a:solidFill>
                <a:latin typeface="Arial" panose="020B0604020202020204" pitchFamily="34" charset="0"/>
              </a:rPr>
              <a:t>Others not elected, although they may be called by the ministry of the Word, and may have some common operations of the Spirit, yet not being effectually drawn by the Father, they neither will nor can truly come to Christ, and therefore cannot be saved: much less can men that do not receive the Christian religion be saved; be they never so diligent to frame their lives according to the light of nature and the law of that religion they do profess. (10.4)</a:t>
            </a:r>
          </a:p>
        </p:txBody>
      </p:sp>
      <p:sp>
        <p:nvSpPr>
          <p:cNvPr id="6" name="TextBox 5">
            <a:extLst>
              <a:ext uri="{FF2B5EF4-FFF2-40B4-BE49-F238E27FC236}">
                <a16:creationId xmlns:a16="http://schemas.microsoft.com/office/drawing/2014/main" id="{FB314240-2B5C-D777-1421-761F1B1B8F70}"/>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London Baptist Confession (1689)</a:t>
            </a:r>
          </a:p>
        </p:txBody>
      </p:sp>
    </p:spTree>
    <p:extLst>
      <p:ext uri="{BB962C8B-B14F-4D97-AF65-F5344CB8AC3E}">
        <p14:creationId xmlns:p14="http://schemas.microsoft.com/office/powerpoint/2010/main" val="135311086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AE92-AF5B-DC5D-5817-A42AC2722AB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F9991F4-6A38-FCE7-B238-12AB4B2E48EA}"/>
              </a:ext>
            </a:extLst>
          </p:cNvPr>
          <p:cNvSpPr txBox="1">
            <a:spLocks noChangeArrowheads="1"/>
          </p:cNvSpPr>
          <p:nvPr/>
        </p:nvSpPr>
        <p:spPr bwMode="auto">
          <a:xfrm>
            <a:off x="173038" y="1135786"/>
            <a:ext cx="11805602" cy="8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lnSpc>
                <a:spcPct val="97000"/>
              </a:lnSpc>
            </a:pPr>
            <a:r>
              <a:rPr lang="en-US" sz="5400" b="0" i="0" dirty="0">
                <a:solidFill>
                  <a:schemeClr val="tx1"/>
                </a:solidFill>
                <a:latin typeface="Calibri" panose="020F0502020204030204" pitchFamily="34" charset="0"/>
                <a:ea typeface="Calibri" panose="020F0502020204030204" pitchFamily="34" charset="0"/>
                <a:cs typeface="Calibri" panose="020F0502020204030204" pitchFamily="34" charset="0"/>
              </a:rPr>
              <a:t>1 Samuel 3:1-10; 19-21</a:t>
            </a:r>
          </a:p>
        </p:txBody>
      </p:sp>
      <p:sp>
        <p:nvSpPr>
          <p:cNvPr id="6" name="TextBox 5">
            <a:extLst>
              <a:ext uri="{FF2B5EF4-FFF2-40B4-BE49-F238E27FC236}">
                <a16:creationId xmlns:a16="http://schemas.microsoft.com/office/drawing/2014/main" id="{8F0B2245-FA97-3BCC-5E18-520400EA43B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 Picture of the Order of Salvation</a:t>
            </a:r>
          </a:p>
        </p:txBody>
      </p:sp>
    </p:spTree>
    <p:extLst>
      <p:ext uri="{BB962C8B-B14F-4D97-AF65-F5344CB8AC3E}">
        <p14:creationId xmlns:p14="http://schemas.microsoft.com/office/powerpoint/2010/main" val="2494406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7EBEC-9B7C-5A66-25B1-0F6B89CEE31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2FC90DF6-AC5E-F1E7-213C-4C60F2B0D266}"/>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7A0E8B9C-04FF-AA0B-E7FC-4DDEA92B87D6}"/>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8BDDCFC-BBAC-57AE-BA55-7CF03D6DF31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29, 2025</a:t>
            </a:r>
          </a:p>
        </p:txBody>
      </p:sp>
      <p:sp>
        <p:nvSpPr>
          <p:cNvPr id="7" name="Subtitle 2">
            <a:extLst>
              <a:ext uri="{FF2B5EF4-FFF2-40B4-BE49-F238E27FC236}">
                <a16:creationId xmlns:a16="http://schemas.microsoft.com/office/drawing/2014/main" id="{96A2EEF9-3D71-7BBE-2381-ECF4A1444599}"/>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The Effectual Call</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102256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BA0C-C48C-BFD5-4F03-8627C9EF43A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54AEBB3-90F9-5FAA-7504-8EF00651D0D4}"/>
              </a:ext>
            </a:extLst>
          </p:cNvPr>
          <p:cNvSpPr txBox="1">
            <a:spLocks noChangeArrowheads="1"/>
          </p:cNvSpPr>
          <p:nvPr/>
        </p:nvSpPr>
        <p:spPr bwMode="auto">
          <a:xfrm>
            <a:off x="173038" y="1135786"/>
            <a:ext cx="11805602" cy="8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lnSpc>
                <a:spcPct val="97000"/>
              </a:lnSpc>
            </a:pPr>
            <a:r>
              <a:rPr lang="en-US" sz="5400" b="0" i="0" dirty="0">
                <a:solidFill>
                  <a:schemeClr val="tx1"/>
                </a:solidFill>
                <a:latin typeface="Calibri" panose="020F0502020204030204" pitchFamily="34" charset="0"/>
                <a:ea typeface="Calibri" panose="020F0502020204030204" pitchFamily="34" charset="0"/>
                <a:cs typeface="Calibri" panose="020F0502020204030204" pitchFamily="34" charset="0"/>
              </a:rPr>
              <a:t>Luke 19:1-10</a:t>
            </a:r>
          </a:p>
        </p:txBody>
      </p:sp>
      <p:sp>
        <p:nvSpPr>
          <p:cNvPr id="6" name="TextBox 5">
            <a:extLst>
              <a:ext uri="{FF2B5EF4-FFF2-40B4-BE49-F238E27FC236}">
                <a16:creationId xmlns:a16="http://schemas.microsoft.com/office/drawing/2014/main" id="{3E3A90D0-E6BF-FBD7-3267-BAAD9A994401}"/>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 Picture of the Order of Salvation</a:t>
            </a:r>
          </a:p>
        </p:txBody>
      </p:sp>
    </p:spTree>
    <p:extLst>
      <p:ext uri="{BB962C8B-B14F-4D97-AF65-F5344CB8AC3E}">
        <p14:creationId xmlns:p14="http://schemas.microsoft.com/office/powerpoint/2010/main" val="173192519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6ED8A-0C02-FBD1-1BBD-00FCFBC362D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6B0DA7E-55C7-4F1F-18D7-BA3CFE46BB97}"/>
              </a:ext>
            </a:extLst>
          </p:cNvPr>
          <p:cNvSpPr txBox="1">
            <a:spLocks noChangeArrowheads="1"/>
          </p:cNvSpPr>
          <p:nvPr/>
        </p:nvSpPr>
        <p:spPr bwMode="auto">
          <a:xfrm>
            <a:off x="173038" y="801254"/>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show me your faith without the works, and I will show you my faith by my works.</a:t>
            </a:r>
          </a:p>
        </p:txBody>
      </p:sp>
      <p:sp>
        <p:nvSpPr>
          <p:cNvPr id="6" name="TextBox 5">
            <a:extLst>
              <a:ext uri="{FF2B5EF4-FFF2-40B4-BE49-F238E27FC236}">
                <a16:creationId xmlns:a16="http://schemas.microsoft.com/office/drawing/2014/main" id="{CE417323-7F3E-668A-806B-102CBD62B8D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James 2:18</a:t>
            </a:r>
          </a:p>
        </p:txBody>
      </p:sp>
    </p:spTree>
    <p:extLst>
      <p:ext uri="{BB962C8B-B14F-4D97-AF65-F5344CB8AC3E}">
        <p14:creationId xmlns:p14="http://schemas.microsoft.com/office/powerpoint/2010/main" val="146246257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50D3-A5C9-0586-5C46-2CCAD95ED0E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0C5845A-1FEA-B6B7-A015-8F574B2B660C}"/>
              </a:ext>
            </a:extLst>
          </p:cNvPr>
          <p:cNvSpPr txBox="1">
            <a:spLocks noChangeArrowheads="1"/>
          </p:cNvSpPr>
          <p:nvPr/>
        </p:nvSpPr>
        <p:spPr bwMode="auto">
          <a:xfrm>
            <a:off x="173038" y="912764"/>
            <a:ext cx="1180560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i="0" dirty="0">
                <a:solidFill>
                  <a:schemeClr val="tx1"/>
                </a:solidFill>
                <a:latin typeface="Arial" panose="020B0604020202020204" pitchFamily="34" charset="0"/>
                <a:ea typeface="Calibri" panose="020F0502020204030204" pitchFamily="34" charset="0"/>
              </a:rPr>
              <a:t>What is the Effectual Call?</a:t>
            </a:r>
            <a:endParaRPr lang="en-US" sz="1000" i="0" dirty="0">
              <a:solidFill>
                <a:schemeClr val="tx1"/>
              </a:solidFill>
              <a:latin typeface="Arial" panose="020B0604020202020204" pitchFamily="34" charset="0"/>
              <a:ea typeface="Calibri" panose="020F0502020204030204" pitchFamily="34" charset="0"/>
            </a:endParaRPr>
          </a:p>
          <a:p>
            <a:endParaRPr lang="en-US" sz="1000" i="0" dirty="0">
              <a:solidFill>
                <a:schemeClr val="tx1"/>
              </a:solidFill>
              <a:latin typeface="Arial" panose="020B0604020202020204" pitchFamily="34" charset="0"/>
              <a:ea typeface="Calibri" panose="020F0502020204030204" pitchFamily="34" charset="0"/>
            </a:endParaRPr>
          </a:p>
          <a:p>
            <a:pPr marL="571500" indent="-571500">
              <a:buFont typeface="Wingdings" panose="05000000000000000000" pitchFamily="2" charset="2"/>
              <a:buChar char="§"/>
            </a:pPr>
            <a:r>
              <a:rPr lang="en-US" b="0" dirty="0">
                <a:solidFill>
                  <a:schemeClr val="tx1"/>
                </a:solidFill>
                <a:latin typeface="Arial" panose="020B0604020202020204" pitchFamily="34" charset="0"/>
              </a:rPr>
              <a:t>The “effectual call” refers to the divine summons by which God the Father powerfully draws the elect into a saving relationship with Himself. </a:t>
            </a:r>
          </a:p>
          <a:p>
            <a:pPr marL="571500" indent="-571500">
              <a:buFont typeface="Wingdings" panose="05000000000000000000" pitchFamily="2" charset="2"/>
              <a:buChar char="§"/>
            </a:pPr>
            <a:r>
              <a:rPr lang="en-US" b="0" dirty="0">
                <a:solidFill>
                  <a:schemeClr val="tx1"/>
                </a:solidFill>
                <a:latin typeface="Arial" panose="020B0604020202020204" pitchFamily="34" charset="0"/>
              </a:rPr>
              <a:t>The effectual call of God is a personal and specific work of the Holy Spirit in the heart, bringing about conviction of sin, repentance, and faith in Jesus Christ. It ensures that all those whom God calls in this special manner will come to believe and persevere in that faith.</a:t>
            </a:r>
          </a:p>
          <a:p>
            <a:pPr marL="571500" indent="-571500">
              <a:buFont typeface="Wingdings" panose="05000000000000000000" pitchFamily="2" charset="2"/>
              <a:buChar char="§"/>
            </a:pPr>
            <a:r>
              <a:rPr lang="en-US" b="0" dirty="0">
                <a:solidFill>
                  <a:schemeClr val="tx1"/>
                </a:solidFill>
                <a:latin typeface="Arial" panose="020B0604020202020204" pitchFamily="34" charset="0"/>
              </a:rPr>
              <a:t>Also known as “irresistible grace” or “efficacious grace”</a:t>
            </a:r>
          </a:p>
          <a:p>
            <a:endParaRPr lang="en-US" sz="400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1AA492F-7A6D-B7D4-EEBF-E1FA7EABA7B2}"/>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Effectual Call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520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9FFFC-5239-49BD-4F01-3DC8C98FB90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5CB9115-0C20-6D1B-471A-1BC7DFC8219C}"/>
              </a:ext>
            </a:extLst>
          </p:cNvPr>
          <p:cNvSpPr txBox="1">
            <a:spLocks noChangeArrowheads="1"/>
          </p:cNvSpPr>
          <p:nvPr/>
        </p:nvSpPr>
        <p:spPr bwMode="auto">
          <a:xfrm>
            <a:off x="173038" y="912764"/>
            <a:ext cx="11805602"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i="0" dirty="0">
                <a:solidFill>
                  <a:schemeClr val="tx1"/>
                </a:solidFill>
                <a:latin typeface="Arial" panose="020B0604020202020204" pitchFamily="34" charset="0"/>
                <a:ea typeface="Calibri" panose="020F0502020204030204" pitchFamily="34" charset="0"/>
              </a:rPr>
              <a:t>Erroneous idea of the call of God to salvation</a:t>
            </a:r>
          </a:p>
          <a:p>
            <a:endParaRPr lang="en-US" sz="1000" i="0" dirty="0">
              <a:solidFill>
                <a:schemeClr val="tx1"/>
              </a:solidFill>
              <a:latin typeface="Arial" panose="020B0604020202020204" pitchFamily="34" charset="0"/>
              <a:ea typeface="Calibri" panose="020F0502020204030204" pitchFamily="34" charset="0"/>
            </a:endParaRPr>
          </a:p>
          <a:p>
            <a:pPr marL="571500" indent="-571500">
              <a:buFont typeface="Wingdings" panose="05000000000000000000" pitchFamily="2" charset="2"/>
              <a:buChar char="§"/>
            </a:pPr>
            <a:r>
              <a:rPr lang="en-US" b="0" dirty="0">
                <a:solidFill>
                  <a:schemeClr val="tx1"/>
                </a:solidFill>
                <a:latin typeface="Arial" panose="020B0604020202020204" pitchFamily="34" charset="0"/>
              </a:rPr>
              <a:t>It is NOT </a:t>
            </a:r>
            <a:r>
              <a:rPr lang="en-US" u="sng" dirty="0">
                <a:solidFill>
                  <a:schemeClr val="tx1"/>
                </a:solidFill>
                <a:latin typeface="Arial" panose="020B0604020202020204" pitchFamily="34" charset="0"/>
              </a:rPr>
              <a:t>prevenient</a:t>
            </a:r>
            <a:r>
              <a:rPr lang="en-US" b="0" dirty="0">
                <a:solidFill>
                  <a:schemeClr val="tx1"/>
                </a:solidFill>
                <a:latin typeface="Arial" panose="020B0604020202020204" pitchFamily="34" charset="0"/>
              </a:rPr>
              <a:t> (coming before) grace. </a:t>
            </a:r>
          </a:p>
          <a:p>
            <a:pPr marL="571500" indent="-571500">
              <a:buFont typeface="Wingdings" panose="05000000000000000000" pitchFamily="2" charset="2"/>
              <a:buChar char="§"/>
            </a:pPr>
            <a:r>
              <a:rPr lang="en-US" b="0" dirty="0">
                <a:solidFill>
                  <a:schemeClr val="tx1"/>
                </a:solidFill>
                <a:latin typeface="Arial" panose="020B0604020202020204" pitchFamily="34" charset="0"/>
              </a:rPr>
              <a:t>Prevenient grace teaches that the offer of salvation through grace does not act irresistibly upon the sinner. It is a resistible grace. </a:t>
            </a:r>
          </a:p>
          <a:p>
            <a:pPr marL="571500" indent="-571500">
              <a:buFont typeface="Wingdings" panose="05000000000000000000" pitchFamily="2" charset="2"/>
              <a:buChar char="§"/>
            </a:pPr>
            <a:r>
              <a:rPr lang="en-US" b="0" dirty="0">
                <a:solidFill>
                  <a:schemeClr val="tx1"/>
                </a:solidFill>
                <a:latin typeface="Arial" panose="020B0604020202020204" pitchFamily="34" charset="0"/>
              </a:rPr>
              <a:t>It is just a subtle influence or push of God that may be accepted or rejected by anyone</a:t>
            </a:r>
            <a:endParaRPr lang="en-US" sz="400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9D41A792-2926-74C0-9A93-302B8974DE6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Effectual Call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281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750"/>
                            </p:stCondLst>
                            <p:childTnLst>
                              <p:par>
                                <p:cTn id="9" presetID="10" presetClass="entr" presetSubtype="0" fill="hold" nodeType="afterEffect">
                                  <p:stCondLst>
                                    <p:cond delay="17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250"/>
                                        <p:tgtEl>
                                          <p:spTgt spid="3">
                                            <p:txEl>
                                              <p:pRg st="3" end="3"/>
                                            </p:txEl>
                                          </p:spTgt>
                                        </p:tgtEl>
                                      </p:cBhvr>
                                    </p:animEffect>
                                  </p:childTnLst>
                                </p:cTn>
                              </p:par>
                            </p:childTnLst>
                          </p:cTn>
                        </p:par>
                        <p:par>
                          <p:cTn id="12" fill="hold">
                            <p:stCondLst>
                              <p:cond delay="6750"/>
                            </p:stCondLst>
                            <p:childTnLst>
                              <p:par>
                                <p:cTn id="13" presetID="10" presetClass="entr" presetSubtype="0" fill="hold" nodeType="afterEffect">
                                  <p:stCondLst>
                                    <p:cond delay="27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9CDC-B274-E261-E871-75C87A118BA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0C81EB-CB7C-5B42-8F18-5E04E249EC99}"/>
              </a:ext>
            </a:extLst>
          </p:cNvPr>
          <p:cNvSpPr txBox="1">
            <a:spLocks noChangeArrowheads="1"/>
          </p:cNvSpPr>
          <p:nvPr/>
        </p:nvSpPr>
        <p:spPr bwMode="auto">
          <a:xfrm>
            <a:off x="173038" y="102428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Those whom God hath predestinated unto life, He is pleased in His appointed, and accepted time, effectually to call,  by His Word and Spirit, out of that state of sin and death in which they are by nature, to grace and salvation by Jesus Christ; enlightening their minds spiritually and savingly to understand the things of God; taking away their heart of stone, and giving to them a heart of flesh; renewing their wills, and by His almighty power determining them to that which is good, and effectually drawing them to Jesus Christ; yet so as they come most freely, being made willing by His grace. (10.1)</a:t>
            </a:r>
          </a:p>
        </p:txBody>
      </p:sp>
      <p:sp>
        <p:nvSpPr>
          <p:cNvPr id="6" name="TextBox 5">
            <a:extLst>
              <a:ext uri="{FF2B5EF4-FFF2-40B4-BE49-F238E27FC236}">
                <a16:creationId xmlns:a16="http://schemas.microsoft.com/office/drawing/2014/main" id="{E6B75A5A-1153-540F-4A3D-CB0B714D306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London Baptist Confession (1689)</a:t>
            </a:r>
          </a:p>
        </p:txBody>
      </p:sp>
    </p:spTree>
    <p:extLst>
      <p:ext uri="{BB962C8B-B14F-4D97-AF65-F5344CB8AC3E}">
        <p14:creationId xmlns:p14="http://schemas.microsoft.com/office/powerpoint/2010/main" val="72247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AA89-D723-6C44-73E3-93278788304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177087-34E4-9169-7B32-CF57BEA1E927}"/>
              </a:ext>
            </a:extLst>
          </p:cNvPr>
          <p:cNvSpPr txBox="1">
            <a:spLocks noChangeArrowheads="1"/>
          </p:cNvSpPr>
          <p:nvPr/>
        </p:nvSpPr>
        <p:spPr bwMode="auto">
          <a:xfrm>
            <a:off x="173038" y="912764"/>
            <a:ext cx="1180560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i="0" dirty="0">
                <a:solidFill>
                  <a:schemeClr val="tx1"/>
                </a:solidFill>
                <a:latin typeface="Arial" panose="020B0604020202020204" pitchFamily="34" charset="0"/>
                <a:ea typeface="Calibri" panose="020F0502020204030204" pitchFamily="34" charset="0"/>
              </a:rPr>
              <a:t>Examples of the Effectual Call</a:t>
            </a:r>
          </a:p>
          <a:p>
            <a:endParaRPr lang="en-US" sz="1000" i="0" dirty="0">
              <a:solidFill>
                <a:schemeClr val="tx1"/>
              </a:solidFill>
              <a:latin typeface="Arial" panose="020B0604020202020204" pitchFamily="34" charset="0"/>
              <a:ea typeface="Calibri" panose="020F0502020204030204" pitchFamily="34" charset="0"/>
            </a:endParaRP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Ephesians 2:1-2</a:t>
            </a: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you were dead</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in your trespasses and sins, 2 in which you formerly walked according to the course of this world.</a:t>
            </a:r>
          </a:p>
        </p:txBody>
      </p:sp>
      <p:sp>
        <p:nvSpPr>
          <p:cNvPr id="6" name="TextBox 5">
            <a:extLst>
              <a:ext uri="{FF2B5EF4-FFF2-40B4-BE49-F238E27FC236}">
                <a16:creationId xmlns:a16="http://schemas.microsoft.com/office/drawing/2014/main" id="{C1EAB030-A3AB-5693-D37E-A2F18EA8A81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Effectual Call – Ordo </a:t>
            </a:r>
            <a:r>
              <a:rPr lang="en-US" sz="4000" dirty="0" err="1">
                <a:latin typeface="Arial" panose="020B0604020202020204" pitchFamily="34" charset="0"/>
                <a:cs typeface="Arial" panose="020B0604020202020204" pitchFamily="34" charset="0"/>
              </a:rPr>
              <a:t>Salutis</a:t>
            </a:r>
            <a:endParaRPr lang="en-US" sz="4000" dirty="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01A93FE6-5324-C9BB-4A16-4A98B3C3B4BB}"/>
              </a:ext>
            </a:extLst>
          </p:cNvPr>
          <p:cNvSpPr txBox="1">
            <a:spLocks noChangeArrowheads="1"/>
          </p:cNvSpPr>
          <p:nvPr/>
        </p:nvSpPr>
        <p:spPr bwMode="auto">
          <a:xfrm>
            <a:off x="169324" y="3518433"/>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Ephesians 2:4-5</a:t>
            </a:r>
          </a:p>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4 But God, being rich in mercy, because of His great love with which He loved us, 5 even when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we were dead</a:t>
            </a: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in our transgressions,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made us alive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together with Christ (by grace you have been saved), </a:t>
            </a:r>
          </a:p>
          <a:p>
            <a:endParaRPr lang="en-US" sz="4000" i="0" dirty="0">
              <a:solidFill>
                <a:schemeClr val="tx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78440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250"/>
                                        <p:tgtEl>
                                          <p:spTgt spid="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826E-6641-4BD4-1365-6072E6DC860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79FB6CC-F6A9-3F18-00A4-EF1EF64E576D}"/>
              </a:ext>
            </a:extLst>
          </p:cNvPr>
          <p:cNvSpPr txBox="1">
            <a:spLocks noChangeArrowheads="1"/>
          </p:cNvSpPr>
          <p:nvPr/>
        </p:nvSpPr>
        <p:spPr bwMode="auto">
          <a:xfrm>
            <a:off x="173038" y="890462"/>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Come to Me, all who are weary and heavy-laden, and I will give you rest (Matthew 11:28).</a:t>
            </a:r>
          </a:p>
        </p:txBody>
      </p:sp>
      <p:sp>
        <p:nvSpPr>
          <p:cNvPr id="6" name="TextBox 5">
            <a:extLst>
              <a:ext uri="{FF2B5EF4-FFF2-40B4-BE49-F238E27FC236}">
                <a16:creationId xmlns:a16="http://schemas.microsoft.com/office/drawing/2014/main" id="{E249DC6E-77AC-FBC3-290E-4E3A8E07391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General Calls</a:t>
            </a:r>
          </a:p>
        </p:txBody>
      </p:sp>
      <p:sp>
        <p:nvSpPr>
          <p:cNvPr id="2" name="Text Box 3">
            <a:extLst>
              <a:ext uri="{FF2B5EF4-FFF2-40B4-BE49-F238E27FC236}">
                <a16:creationId xmlns:a16="http://schemas.microsoft.com/office/drawing/2014/main" id="{639E00BB-31F2-0C7C-1A7F-BD6052BF15DE}"/>
              </a:ext>
            </a:extLst>
          </p:cNvPr>
          <p:cNvSpPr txBox="1">
            <a:spLocks noChangeArrowheads="1"/>
          </p:cNvSpPr>
          <p:nvPr/>
        </p:nvSpPr>
        <p:spPr bwMode="auto">
          <a:xfrm>
            <a:off x="147022" y="2581732"/>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If anyone is thirsty, let him come to Me and drink. (John 7:37).</a:t>
            </a:r>
          </a:p>
        </p:txBody>
      </p:sp>
    </p:spTree>
    <p:extLst>
      <p:ext uri="{BB962C8B-B14F-4D97-AF65-F5344CB8AC3E}">
        <p14:creationId xmlns:p14="http://schemas.microsoft.com/office/powerpoint/2010/main" val="981303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2B83-B2C4-532F-82CA-0B563A2FF7C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E45AC5E-0FF3-268E-1DB5-9AC619E7E4B5}"/>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Jerusalem, Jerusalem, who kills the prophets and stones those who are sent to her! How often I wanted to gather your children together, the way a hen gathers her chicks under her wings, and </a:t>
            </a:r>
            <a:r>
              <a:rPr lang="en-US" sz="4800" u="sng" dirty="0">
                <a:solidFill>
                  <a:schemeClr val="tx1"/>
                </a:solidFill>
                <a:latin typeface="Calibri" panose="020F0502020204030204" pitchFamily="34" charset="0"/>
                <a:ea typeface="Calibri" panose="020F0502020204030204" pitchFamily="34" charset="0"/>
                <a:cs typeface="Calibri" panose="020F0502020204030204" pitchFamily="34" charset="0"/>
              </a:rPr>
              <a:t>you were unwilling</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35699B17-0613-8579-9B32-E60F18B8F47C}"/>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23:37</a:t>
            </a:r>
          </a:p>
        </p:txBody>
      </p:sp>
    </p:spTree>
    <p:extLst>
      <p:ext uri="{BB962C8B-B14F-4D97-AF65-F5344CB8AC3E}">
        <p14:creationId xmlns:p14="http://schemas.microsoft.com/office/powerpoint/2010/main" val="227009042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5445</TotalTime>
  <Words>1079</Words>
  <Application>Microsoft Office PowerPoint</Application>
  <PresentationFormat>Widescreen</PresentationFormat>
  <Paragraphs>63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61</cp:revision>
  <dcterms:created xsi:type="dcterms:W3CDTF">2022-12-30T16:15:56Z</dcterms:created>
  <dcterms:modified xsi:type="dcterms:W3CDTF">2025-06-27T17:06:38Z</dcterms:modified>
</cp:coreProperties>
</file>